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"/>
  </p:notesMasterIdLst>
  <p:sldIdLst>
    <p:sldId id="257" r:id="rId2"/>
    <p:sldId id="284" r:id="rId3"/>
    <p:sldId id="259" r:id="rId4"/>
    <p:sldId id="283" r:id="rId5"/>
    <p:sldId id="282" r:id="rId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898F0CD6-213E-4446-8D1F-23990545E7C7}">
          <p14:sldIdLst>
            <p14:sldId id="257"/>
            <p14:sldId id="284"/>
            <p14:sldId id="259"/>
            <p14:sldId id="283"/>
            <p14:sldId id="282"/>
          </p14:sldIdLst>
        </p14:section>
        <p14:section name="Раздел без заголовка" id="{CDF0CA58-C54D-421C-A238-5BCE3C3D7C6D}">
          <p14:sldIdLst/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600"/>
    <a:srgbClr val="FF3300"/>
    <a:srgbClr val="FF99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618" autoAdjust="0"/>
    <p:restoredTop sz="93978" autoAdjust="0"/>
  </p:normalViewPr>
  <p:slideViewPr>
    <p:cSldViewPr>
      <p:cViewPr varScale="1">
        <p:scale>
          <a:sx n="69" d="100"/>
          <a:sy n="69" d="100"/>
        </p:scale>
        <p:origin x="1374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Relationship Id="rId35" Type="http://schemas.microsoft.com/office/2015/10/relationships/revisionInfo" Target="revisionInfo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389C543-1910-4D61-8561-16F222EA5FF5}" type="datetimeFigureOut">
              <a:rPr lang="ru-RU" smtClean="0"/>
              <a:t>17.05.2020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5EDA7FE-9DE7-4B92-9F81-EF4173BAEEE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429801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10681E-0692-4A98-9241-657DAEBEAC2A}" type="datetimeFigureOut">
              <a:rPr lang="ru-RU" smtClean="0"/>
              <a:t>17.05.2020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AA07DB-6F1D-4675-8999-D8F40741BCC9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899820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10681E-0692-4A98-9241-657DAEBEAC2A}" type="datetimeFigureOut">
              <a:rPr lang="ru-RU" smtClean="0"/>
              <a:t>17.05.2020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AA07DB-6F1D-4675-8999-D8F40741BCC9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05722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10681E-0692-4A98-9241-657DAEBEAC2A}" type="datetimeFigureOut">
              <a:rPr lang="ru-RU" smtClean="0"/>
              <a:t>17.05.2020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AA07DB-6F1D-4675-8999-D8F40741BCC9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438474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10681E-0692-4A98-9241-657DAEBEAC2A}" type="datetimeFigureOut">
              <a:rPr lang="ru-RU" smtClean="0"/>
              <a:t>17.05.2020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AA07DB-6F1D-4675-8999-D8F40741BCC9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416856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10681E-0692-4A98-9241-657DAEBEAC2A}" type="datetimeFigureOut">
              <a:rPr lang="ru-RU" smtClean="0"/>
              <a:t>17.05.2020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AA07DB-6F1D-4675-8999-D8F40741BCC9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241382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10681E-0692-4A98-9241-657DAEBEAC2A}" type="datetimeFigureOut">
              <a:rPr lang="ru-RU" smtClean="0"/>
              <a:t>17.05.2020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AA07DB-6F1D-4675-8999-D8F40741BCC9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554394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10681E-0692-4A98-9241-657DAEBEAC2A}" type="datetimeFigureOut">
              <a:rPr lang="ru-RU" smtClean="0"/>
              <a:t>17.05.2020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AA07DB-6F1D-4675-8999-D8F40741BCC9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052700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10681E-0692-4A98-9241-657DAEBEAC2A}" type="datetimeFigureOut">
              <a:rPr lang="ru-RU" smtClean="0"/>
              <a:t>17.05.2020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AA07DB-6F1D-4675-8999-D8F40741BCC9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475568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10681E-0692-4A98-9241-657DAEBEAC2A}" type="datetimeFigureOut">
              <a:rPr lang="ru-RU" smtClean="0"/>
              <a:t>17.05.2020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AA07DB-6F1D-4675-8999-D8F40741BCC9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679282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10681E-0692-4A98-9241-657DAEBEAC2A}" type="datetimeFigureOut">
              <a:rPr lang="ru-RU" smtClean="0"/>
              <a:t>17.05.2020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AA07DB-6F1D-4675-8999-D8F40741BCC9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981851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10681E-0692-4A98-9241-657DAEBEAC2A}" type="datetimeFigureOut">
              <a:rPr lang="ru-RU" smtClean="0"/>
              <a:t>17.05.2020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AA07DB-6F1D-4675-8999-D8F40741BCC9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063216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10681E-0692-4A98-9241-657DAEBEAC2A}" type="datetimeFigureOut">
              <a:rPr lang="ru-RU" smtClean="0"/>
              <a:t>17.05.2020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AA07DB-6F1D-4675-8999-D8F40741BCC9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155117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40924" y="73657"/>
            <a:ext cx="8424936" cy="691047"/>
          </a:xfrm>
        </p:spPr>
        <p:txBody>
          <a:bodyPr>
            <a:normAutofit/>
          </a:bodyPr>
          <a:lstStyle/>
          <a:p>
            <a:r>
              <a:rPr lang="ru-RU" sz="1600" b="1" dirty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Продажа </a:t>
            </a:r>
            <a:r>
              <a:rPr lang="ru-RU" sz="1600" b="1" dirty="0" smtClean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ресторана </a:t>
            </a:r>
            <a:r>
              <a:rPr lang="en-US" sz="1600" b="1" dirty="0" smtClean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195</a:t>
            </a:r>
            <a:r>
              <a:rPr lang="ru-RU" sz="1600" b="1" dirty="0" smtClean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600" b="1" dirty="0" err="1" smtClean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кв.м</a:t>
            </a:r>
            <a:r>
              <a:rPr lang="ru-RU" sz="1600" b="1" dirty="0" smtClean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. в Аркадии, </a:t>
            </a:r>
            <a:endParaRPr lang="en-US" sz="1600" b="1" dirty="0" smtClean="0">
              <a:solidFill>
                <a:srgbClr val="00B0F0"/>
              </a:solidFill>
              <a:latin typeface="Arial" pitchFamily="34" charset="0"/>
              <a:cs typeface="Arial" pitchFamily="34" charset="0"/>
            </a:endParaRPr>
          </a:p>
          <a:p>
            <a:r>
              <a:rPr lang="ru-RU" sz="1600" dirty="0" smtClean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напротив клуба </a:t>
            </a:r>
            <a:r>
              <a:rPr lang="en-US" sz="1600" dirty="0" smtClean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Western</a:t>
            </a:r>
            <a:r>
              <a:rPr lang="ru-RU" sz="1600" dirty="0" smtClean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, слева от входа в пляжный комплекс </a:t>
            </a:r>
            <a:r>
              <a:rPr lang="en-US" sz="1600" dirty="0" smtClean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Red </a:t>
            </a:r>
            <a:r>
              <a:rPr lang="en-US" sz="1600" dirty="0" smtClean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Line (</a:t>
            </a:r>
            <a:r>
              <a:rPr lang="ru-RU" sz="1600" dirty="0" smtClean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бывший</a:t>
            </a:r>
            <a:r>
              <a:rPr lang="en-US" sz="1600" dirty="0" smtClean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 Bono)</a:t>
            </a:r>
            <a:endParaRPr lang="ru-RU" sz="1600" dirty="0">
              <a:solidFill>
                <a:srgbClr val="00B0F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64704"/>
            <a:ext cx="9144000" cy="59493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80678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40924" y="73657"/>
            <a:ext cx="8424936" cy="691047"/>
          </a:xfrm>
        </p:spPr>
        <p:txBody>
          <a:bodyPr>
            <a:normAutofit/>
          </a:bodyPr>
          <a:lstStyle/>
          <a:p>
            <a:r>
              <a:rPr lang="ru-RU" sz="1600" b="1" dirty="0" smtClean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Частная собственность , все коммуникации!</a:t>
            </a:r>
            <a:endParaRPr lang="ru-RU" sz="1600" dirty="0">
              <a:solidFill>
                <a:srgbClr val="00B0F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64704"/>
            <a:ext cx="9144000" cy="5800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741639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79512" y="116632"/>
            <a:ext cx="8784976" cy="6336703"/>
          </a:xfrm>
        </p:spPr>
        <p:txBody>
          <a:bodyPr>
            <a:normAutofit/>
          </a:bodyPr>
          <a:lstStyle/>
          <a:p>
            <a:r>
              <a:rPr lang="ru-RU" sz="2000" dirty="0" smtClean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Месторасположение:</a:t>
            </a:r>
            <a:endParaRPr lang="ru-RU" sz="1200" dirty="0">
              <a:solidFill>
                <a:srgbClr val="00B050"/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0571" y="781381"/>
            <a:ext cx="5942857" cy="5295238"/>
          </a:xfrm>
          <a:prstGeom prst="rect">
            <a:avLst/>
          </a:prstGeom>
        </p:spPr>
      </p:pic>
      <p:cxnSp>
        <p:nvCxnSpPr>
          <p:cNvPr id="4" name="Прямая со стрелкой 3"/>
          <p:cNvCxnSpPr/>
          <p:nvPr/>
        </p:nvCxnSpPr>
        <p:spPr>
          <a:xfrm>
            <a:off x="5930602" y="332656"/>
            <a:ext cx="9550" cy="4526107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3680344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65276" y="0"/>
            <a:ext cx="8784976" cy="6336703"/>
          </a:xfrm>
        </p:spPr>
        <p:txBody>
          <a:bodyPr>
            <a:normAutofit/>
          </a:bodyPr>
          <a:lstStyle/>
          <a:p>
            <a:r>
              <a:rPr lang="ru-RU" sz="2000" dirty="0" smtClean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два входа</a:t>
            </a:r>
            <a:endParaRPr lang="ru-RU" sz="2000" dirty="0">
              <a:solidFill>
                <a:srgbClr val="00B0F0"/>
              </a:solidFill>
              <a:latin typeface="Arial" pitchFamily="34" charset="0"/>
              <a:cs typeface="Arial" pitchFamily="34" charset="0"/>
            </a:endParaRPr>
          </a:p>
          <a:p>
            <a:endParaRPr lang="ru-RU" sz="1200" dirty="0">
              <a:solidFill>
                <a:srgbClr val="00B050"/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25" y="414337"/>
            <a:ext cx="9048750" cy="6029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953078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65276" y="0"/>
            <a:ext cx="8784976" cy="6336703"/>
          </a:xfrm>
        </p:spPr>
        <p:txBody>
          <a:bodyPr>
            <a:normAutofit/>
          </a:bodyPr>
          <a:lstStyle/>
          <a:p>
            <a:r>
              <a:rPr lang="ru-RU" sz="2000" dirty="0" smtClean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план</a:t>
            </a:r>
            <a:endParaRPr lang="ru-RU" sz="2000" dirty="0">
              <a:solidFill>
                <a:srgbClr val="00B0F0"/>
              </a:solidFill>
              <a:latin typeface="Arial" pitchFamily="34" charset="0"/>
              <a:cs typeface="Arial" pitchFamily="34" charset="0"/>
            </a:endParaRPr>
          </a:p>
          <a:p>
            <a:endParaRPr lang="ru-RU" sz="1200" dirty="0">
              <a:solidFill>
                <a:srgbClr val="00B050"/>
              </a:solidFill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53678"/>
            <a:ext cx="9144000" cy="5150644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95736" y="5144711"/>
            <a:ext cx="3773751" cy="8596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4314208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1949</TotalTime>
  <Words>35</Words>
  <Application>Microsoft Office PowerPoint</Application>
  <PresentationFormat>Экран (4:3)</PresentationFormat>
  <Paragraphs>6</Paragraphs>
  <Slides>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8" baseType="lpstr">
      <vt:lpstr>Arial</vt:lpstr>
      <vt:lpstr>Calibri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ACER</dc:creator>
  <cp:lastModifiedBy>Andrii Kucherov</cp:lastModifiedBy>
  <cp:revision>104</cp:revision>
  <dcterms:created xsi:type="dcterms:W3CDTF">2012-10-18T06:48:05Z</dcterms:created>
  <dcterms:modified xsi:type="dcterms:W3CDTF">2020-05-17T17:37:04Z</dcterms:modified>
</cp:coreProperties>
</file>