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8" r:id="rId4"/>
    <p:sldId id="259" r:id="rId5"/>
    <p:sldId id="261" r:id="rId6"/>
    <p:sldId id="264" r:id="rId7"/>
    <p:sldId id="265" r:id="rId8"/>
    <p:sldId id="266" r:id="rId9"/>
    <p:sldId id="268" r:id="rId10"/>
    <p:sldId id="267" r:id="rId11"/>
    <p:sldId id="263" r:id="rId12"/>
    <p:sldId id="260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30" autoAdjust="0"/>
  </p:normalViewPr>
  <p:slideViewPr>
    <p:cSldViewPr>
      <p:cViewPr varScale="1">
        <p:scale>
          <a:sx n="85" d="100"/>
          <a:sy n="85" d="100"/>
        </p:scale>
        <p:origin x="-1382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13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87535-E769-4429-9777-F397C0ECF0D0}" type="datetimeFigureOut">
              <a:rPr lang="ru-RU" smtClean="0"/>
              <a:pPr/>
              <a:t>17.06.2019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9DC74-4C45-42BB-81C4-D83E15D889B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26138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87535-E769-4429-9777-F397C0ECF0D0}" type="datetimeFigureOut">
              <a:rPr lang="ru-RU" smtClean="0"/>
              <a:pPr/>
              <a:t>17.06.2019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9DC74-4C45-42BB-81C4-D83E15D889B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69470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87535-E769-4429-9777-F397C0ECF0D0}" type="datetimeFigureOut">
              <a:rPr lang="ru-RU" smtClean="0"/>
              <a:pPr/>
              <a:t>17.06.2019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9DC74-4C45-42BB-81C4-D83E15D889B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36950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87535-E769-4429-9777-F397C0ECF0D0}" type="datetimeFigureOut">
              <a:rPr lang="ru-RU" smtClean="0"/>
              <a:pPr/>
              <a:t>17.06.2019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9DC74-4C45-42BB-81C4-D83E15D889B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75284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87535-E769-4429-9777-F397C0ECF0D0}" type="datetimeFigureOut">
              <a:rPr lang="ru-RU" smtClean="0"/>
              <a:pPr/>
              <a:t>17.06.2019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9DC74-4C45-42BB-81C4-D83E15D889B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73708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87535-E769-4429-9777-F397C0ECF0D0}" type="datetimeFigureOut">
              <a:rPr lang="ru-RU" smtClean="0"/>
              <a:pPr/>
              <a:t>17.06.2019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9DC74-4C45-42BB-81C4-D83E15D889B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95553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87535-E769-4429-9777-F397C0ECF0D0}" type="datetimeFigureOut">
              <a:rPr lang="ru-RU" smtClean="0"/>
              <a:pPr/>
              <a:t>17.06.2019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9DC74-4C45-42BB-81C4-D83E15D889B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14223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87535-E769-4429-9777-F397C0ECF0D0}" type="datetimeFigureOut">
              <a:rPr lang="ru-RU" smtClean="0"/>
              <a:pPr/>
              <a:t>17.06.2019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9DC74-4C45-42BB-81C4-D83E15D889B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60457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87535-E769-4429-9777-F397C0ECF0D0}" type="datetimeFigureOut">
              <a:rPr lang="ru-RU" smtClean="0"/>
              <a:pPr/>
              <a:t>17.06.2019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9DC74-4C45-42BB-81C4-D83E15D889B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14003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87535-E769-4429-9777-F397C0ECF0D0}" type="datetimeFigureOut">
              <a:rPr lang="ru-RU" smtClean="0"/>
              <a:pPr/>
              <a:t>17.06.2019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9DC74-4C45-42BB-81C4-D83E15D889B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91165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87535-E769-4429-9777-F397C0ECF0D0}" type="datetimeFigureOut">
              <a:rPr lang="ru-RU" smtClean="0"/>
              <a:pPr/>
              <a:t>17.06.2019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9DC74-4C45-42BB-81C4-D83E15D889B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57964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87535-E769-4429-9777-F397C0ECF0D0}" type="datetimeFigureOut">
              <a:rPr lang="ru-RU" smtClean="0"/>
              <a:pPr/>
              <a:t>17.06.2019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9DC74-4C45-42BB-81C4-D83E15D889B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51645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MEGA SALE </a:t>
            </a:r>
            <a:r>
              <a:rPr lang="ru-RU" dirty="0" smtClean="0"/>
              <a:t> </a:t>
            </a:r>
            <a:r>
              <a:rPr lang="ru-RU" dirty="0" err="1" smtClean="0"/>
              <a:t>ТЦ«Позняко</a:t>
            </a:r>
            <a:r>
              <a:rPr lang="en-US" dirty="0" err="1" smtClean="0"/>
              <a:t>ff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5257800"/>
          </a:xfrm>
        </p:spPr>
      </p:pic>
    </p:spTree>
    <p:extLst>
      <p:ext uri="{BB962C8B-B14F-4D97-AF65-F5344CB8AC3E}">
        <p14:creationId xmlns="" xmlns:p14="http://schemas.microsoft.com/office/powerpoint/2010/main" val="242999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Доходность </a:t>
            </a:r>
            <a:r>
              <a:rPr lang="ru-RU" dirty="0"/>
              <a:t>и </a:t>
            </a:r>
            <a:r>
              <a:rPr lang="ru-RU" dirty="0" smtClean="0"/>
              <a:t>окупаемость </a:t>
            </a:r>
            <a:r>
              <a:rPr lang="ru-RU" dirty="0"/>
              <a:t>инвестиций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Средняя цена аренды 1м2 – </a:t>
            </a:r>
            <a:r>
              <a:rPr lang="ru-RU" dirty="0" smtClean="0"/>
              <a:t>35 </a:t>
            </a:r>
            <a:r>
              <a:rPr lang="en-US" dirty="0" smtClean="0"/>
              <a:t>$</a:t>
            </a:r>
          </a:p>
          <a:p>
            <a:r>
              <a:rPr lang="ru-RU" dirty="0" smtClean="0"/>
              <a:t>Общий ежемесячный доход от аренды </a:t>
            </a:r>
            <a:r>
              <a:rPr lang="ru-RU" dirty="0" smtClean="0"/>
              <a:t>площадей–74000 </a:t>
            </a:r>
            <a:r>
              <a:rPr lang="en-US" dirty="0" smtClean="0"/>
              <a:t>$</a:t>
            </a:r>
            <a:endParaRPr lang="ru-RU" dirty="0" smtClean="0"/>
          </a:p>
          <a:p>
            <a:r>
              <a:rPr lang="ru-RU" dirty="0" smtClean="0"/>
              <a:t>Ежегодный доход – </a:t>
            </a:r>
            <a:r>
              <a:rPr lang="ru-RU" dirty="0" smtClean="0"/>
              <a:t>888</a:t>
            </a:r>
            <a:r>
              <a:rPr lang="ru-RU" dirty="0" smtClean="0"/>
              <a:t>000 </a:t>
            </a:r>
            <a:r>
              <a:rPr lang="en-US" dirty="0" smtClean="0"/>
              <a:t>$</a:t>
            </a:r>
          </a:p>
          <a:p>
            <a:r>
              <a:rPr lang="ru-RU" dirty="0" smtClean="0"/>
              <a:t>Срок окупаемости  </a:t>
            </a:r>
            <a:r>
              <a:rPr lang="ru-RU" dirty="0" smtClean="0"/>
              <a:t>8 </a:t>
            </a:r>
            <a:r>
              <a:rPr lang="ru-RU" dirty="0" smtClean="0"/>
              <a:t>лет</a:t>
            </a:r>
          </a:p>
          <a:p>
            <a:r>
              <a:rPr lang="ru-RU" dirty="0" smtClean="0"/>
              <a:t>Доходность  - </a:t>
            </a:r>
            <a:r>
              <a:rPr lang="ru-RU" dirty="0" smtClean="0"/>
              <a:t>10,66 </a:t>
            </a:r>
            <a:r>
              <a:rPr lang="ru-RU" dirty="0" smtClean="0"/>
              <a:t>%</a:t>
            </a: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2605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здания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00200"/>
            <a:ext cx="7056784" cy="4997152"/>
          </a:xfrm>
        </p:spPr>
      </p:pic>
    </p:spTree>
    <p:extLst>
      <p:ext uri="{BB962C8B-B14F-4D97-AF65-F5344CB8AC3E}">
        <p14:creationId xmlns="" xmlns:p14="http://schemas.microsoft.com/office/powerpoint/2010/main" val="320301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Земля в аренде.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852" y="1600200"/>
            <a:ext cx="5314296" cy="4525963"/>
          </a:xfrm>
        </p:spPr>
      </p:pic>
    </p:spTree>
    <p:extLst>
      <p:ext uri="{BB962C8B-B14F-4D97-AF65-F5344CB8AC3E}">
        <p14:creationId xmlns="" xmlns:p14="http://schemas.microsoft.com/office/powerpoint/2010/main" val="399197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Расположение арендаторов</a:t>
            </a:r>
            <a:endParaRPr lang="ru-RU" dirty="0"/>
          </a:p>
        </p:txBody>
      </p:sp>
      <p:pic>
        <p:nvPicPr>
          <p:cNvPr id="4" name="Содержимое 3" descr="Познякофф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7" y="1600200"/>
            <a:ext cx="6120680" cy="492514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3009"/>
          </a:xfrm>
        </p:spPr>
      </p:pic>
      <p:sp>
        <p:nvSpPr>
          <p:cNvPr id="5" name="TextBox 4"/>
          <p:cNvSpPr txBox="1"/>
          <p:nvPr/>
        </p:nvSpPr>
        <p:spPr>
          <a:xfrm>
            <a:off x="395537" y="443990"/>
            <a:ext cx="115212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Ukraine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869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Расположения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г</a:t>
            </a:r>
            <a:r>
              <a:rPr lang="ru-RU" dirty="0" smtClean="0"/>
              <a:t>. Киев</a:t>
            </a:r>
          </a:p>
          <a:p>
            <a:r>
              <a:rPr lang="ru-RU" dirty="0" smtClean="0"/>
              <a:t>Проспект Бажана 16-д</a:t>
            </a:r>
          </a:p>
          <a:p>
            <a:r>
              <a:rPr lang="ru-RU" dirty="0" smtClean="0"/>
              <a:t>Метро Позняки  ( 100 метров)</a:t>
            </a:r>
          </a:p>
          <a:p>
            <a:r>
              <a:rPr lang="ru-RU" dirty="0" smtClean="0"/>
              <a:t>Большой пешеходный и автомобильный трафик</a:t>
            </a:r>
          </a:p>
          <a:p>
            <a:r>
              <a:rPr lang="ru-RU" dirty="0" smtClean="0"/>
              <a:t>Микрорайон </a:t>
            </a:r>
            <a:r>
              <a:rPr lang="ru-RU" dirty="0"/>
              <a:t>П</a:t>
            </a:r>
            <a:r>
              <a:rPr lang="ru-RU" dirty="0" smtClean="0"/>
              <a:t>озняки один из самых больших в Киеве, население более </a:t>
            </a:r>
            <a:r>
              <a:rPr lang="en-US" dirty="0" smtClean="0"/>
              <a:t>3</a:t>
            </a:r>
            <a:r>
              <a:rPr lang="ru-RU" dirty="0" smtClean="0"/>
              <a:t>00тыс. человек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5888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карте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033" y="1600200"/>
            <a:ext cx="4383934" cy="4525963"/>
          </a:xfrm>
        </p:spPr>
      </p:pic>
    </p:spTree>
    <p:extLst>
      <p:ext uri="{BB962C8B-B14F-4D97-AF65-F5344CB8AC3E}">
        <p14:creationId xmlns="" xmlns:p14="http://schemas.microsoft.com/office/powerpoint/2010/main" val="125556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dirty="0" smtClean="0"/>
              <a:t>Характеристики</a:t>
            </a:r>
            <a:br>
              <a:rPr lang="ru-RU" sz="4800" dirty="0" smtClean="0"/>
            </a:b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Отдельно стоящее одноэтажное торговое здание с большими витринами</a:t>
            </a:r>
          </a:p>
          <a:p>
            <a:r>
              <a:rPr lang="ru-RU" dirty="0" smtClean="0"/>
              <a:t>Год постройки  - 2014</a:t>
            </a:r>
          </a:p>
          <a:p>
            <a:r>
              <a:rPr lang="ru-RU" dirty="0" smtClean="0"/>
              <a:t>Площадь</a:t>
            </a:r>
            <a:r>
              <a:rPr lang="en-US" dirty="0" smtClean="0"/>
              <a:t> </a:t>
            </a:r>
            <a:r>
              <a:rPr lang="ru-RU" dirty="0" smtClean="0"/>
              <a:t>общая (</a:t>
            </a:r>
            <a:r>
              <a:rPr lang="en-US" dirty="0" smtClean="0"/>
              <a:t>GBA) 2400 </a:t>
            </a:r>
            <a:r>
              <a:rPr lang="ru-RU" dirty="0" smtClean="0"/>
              <a:t>м2</a:t>
            </a:r>
          </a:p>
          <a:p>
            <a:r>
              <a:rPr lang="ru-RU" dirty="0" smtClean="0"/>
              <a:t>Арендуемая (</a:t>
            </a:r>
            <a:r>
              <a:rPr lang="en-US" dirty="0" smtClean="0"/>
              <a:t>GLA) </a:t>
            </a:r>
            <a:r>
              <a:rPr lang="en-US" dirty="0" smtClean="0"/>
              <a:t>2</a:t>
            </a:r>
            <a:r>
              <a:rPr lang="ru-RU" dirty="0" smtClean="0"/>
              <a:t>2</a:t>
            </a:r>
            <a:r>
              <a:rPr lang="en-US" dirty="0" smtClean="0"/>
              <a:t>70 </a:t>
            </a:r>
            <a:r>
              <a:rPr lang="ru-RU" dirty="0" smtClean="0"/>
              <a:t>м2</a:t>
            </a:r>
            <a:endParaRPr lang="en-US" dirty="0" smtClean="0"/>
          </a:p>
          <a:p>
            <a:r>
              <a:rPr lang="ru-RU" dirty="0" smtClean="0"/>
              <a:t>Эффективность площади – </a:t>
            </a:r>
            <a:r>
              <a:rPr lang="ru-RU" dirty="0" smtClean="0"/>
              <a:t>95%</a:t>
            </a:r>
            <a:endParaRPr lang="ru-RU" dirty="0" smtClean="0"/>
          </a:p>
          <a:p>
            <a:r>
              <a:rPr lang="ru-RU" dirty="0" smtClean="0"/>
              <a:t>Высота потолков – 4,93 м</a:t>
            </a:r>
          </a:p>
          <a:p>
            <a:r>
              <a:rPr lang="ru-RU" dirty="0" smtClean="0"/>
              <a:t>Электроэнергия - </a:t>
            </a:r>
            <a:r>
              <a:rPr lang="ru-RU" dirty="0"/>
              <a:t>заведено 265 +70 </a:t>
            </a:r>
            <a:r>
              <a:rPr lang="ru-RU" dirty="0" smtClean="0"/>
              <a:t>КВт</a:t>
            </a:r>
          </a:p>
          <a:p>
            <a:r>
              <a:rPr lang="ru-RU" dirty="0"/>
              <a:t>Установлена автономная система </a:t>
            </a:r>
            <a:r>
              <a:rPr lang="ru-RU" dirty="0" smtClean="0"/>
              <a:t>вентиляции.</a:t>
            </a:r>
          </a:p>
          <a:p>
            <a:r>
              <a:rPr lang="ru-RU" dirty="0" smtClean="0"/>
              <a:t>Парковка – 50 мест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6295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Арендаторы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ARGO – </a:t>
            </a:r>
            <a:r>
              <a:rPr lang="ru-RU" dirty="0" smtClean="0"/>
              <a:t>одежда </a:t>
            </a:r>
            <a:r>
              <a:rPr lang="ru-RU" dirty="0" err="1" smtClean="0"/>
              <a:t>мультибренд</a:t>
            </a:r>
            <a:endParaRPr lang="ru-RU" dirty="0" smtClean="0"/>
          </a:p>
          <a:p>
            <a:r>
              <a:rPr lang="en-US" dirty="0" err="1" smtClean="0"/>
              <a:t>SmartFashion</a:t>
            </a:r>
            <a:r>
              <a:rPr lang="en-US" dirty="0" smtClean="0"/>
              <a:t> – OUTLET</a:t>
            </a:r>
          </a:p>
          <a:p>
            <a:r>
              <a:rPr lang="en-US" dirty="0" smtClean="0"/>
              <a:t>TIESTO GRILL – </a:t>
            </a:r>
            <a:r>
              <a:rPr lang="ru-RU" dirty="0" smtClean="0"/>
              <a:t>ресторан</a:t>
            </a:r>
          </a:p>
          <a:p>
            <a:r>
              <a:rPr lang="en-US" dirty="0" err="1" smtClean="0"/>
              <a:t>Rieker</a:t>
            </a:r>
            <a:r>
              <a:rPr lang="en-US" dirty="0" smtClean="0"/>
              <a:t> – </a:t>
            </a:r>
            <a:r>
              <a:rPr lang="ru-RU" dirty="0" smtClean="0"/>
              <a:t>обувь</a:t>
            </a:r>
          </a:p>
          <a:p>
            <a:r>
              <a:rPr lang="en-US" dirty="0" smtClean="0"/>
              <a:t>SKY LIGHT – </a:t>
            </a:r>
            <a:r>
              <a:rPr lang="ru-RU" dirty="0" smtClean="0"/>
              <a:t>одежда</a:t>
            </a:r>
          </a:p>
          <a:p>
            <a:r>
              <a:rPr lang="ru-RU" dirty="0" smtClean="0"/>
              <a:t>КНИГАРНЯ </a:t>
            </a:r>
            <a:r>
              <a:rPr lang="uk-UA" dirty="0" smtClean="0"/>
              <a:t>Є –</a:t>
            </a:r>
            <a:r>
              <a:rPr lang="ru-RU" dirty="0" smtClean="0"/>
              <a:t> книжный магазин</a:t>
            </a:r>
          </a:p>
          <a:p>
            <a:r>
              <a:rPr lang="ru-RU" dirty="0" smtClean="0"/>
              <a:t>Обмен Валют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8306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355699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906" y="15631"/>
            <a:ext cx="4572000" cy="35573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94" y="3573016"/>
            <a:ext cx="4572000" cy="32849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877" y="3573016"/>
            <a:ext cx="4584094" cy="32849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1710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3501008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35010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1008"/>
            <a:ext cx="4572000" cy="33569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01008"/>
            <a:ext cx="4572000" cy="33569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7424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Цена и условия продажи.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Цена квадратного метра составляет </a:t>
            </a:r>
            <a:r>
              <a:rPr lang="ru-RU" dirty="0" smtClean="0"/>
              <a:t>–</a:t>
            </a:r>
            <a:r>
              <a:rPr lang="ru-RU" dirty="0" smtClean="0"/>
              <a:t>30</a:t>
            </a:r>
            <a:r>
              <a:rPr lang="ru-RU" dirty="0" smtClean="0"/>
              <a:t>00</a:t>
            </a:r>
            <a:r>
              <a:rPr lang="en-US" dirty="0" smtClean="0"/>
              <a:t>$</a:t>
            </a:r>
          </a:p>
          <a:p>
            <a:r>
              <a:rPr lang="ru-RU" dirty="0" smtClean="0"/>
              <a:t>Общая стоимость составляет – </a:t>
            </a:r>
            <a:r>
              <a:rPr lang="ru-RU" dirty="0" smtClean="0"/>
              <a:t>7 20</a:t>
            </a:r>
            <a:r>
              <a:rPr lang="ru-RU" dirty="0" smtClean="0"/>
              <a:t>0 </a:t>
            </a:r>
            <a:r>
              <a:rPr lang="ru-RU" dirty="0" smtClean="0"/>
              <a:t>000</a:t>
            </a:r>
            <a:r>
              <a:rPr lang="en-US" dirty="0" smtClean="0"/>
              <a:t>$</a:t>
            </a:r>
            <a:endParaRPr lang="ru-RU" dirty="0" smtClean="0"/>
          </a:p>
          <a:p>
            <a:r>
              <a:rPr lang="ru-RU" dirty="0" smtClean="0"/>
              <a:t>Собственником объект является юридическое лицо, продажа осуществляется путём переуступки корпоративных прав.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6775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</TotalTime>
  <Words>189</Words>
  <Application>Microsoft Office PowerPoint</Application>
  <PresentationFormat>Экран (4:3)</PresentationFormat>
  <Paragraphs>40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MEGA SALE  ТЦ«Познякоff»</vt:lpstr>
      <vt:lpstr>Слайд 2</vt:lpstr>
      <vt:lpstr>Расположения</vt:lpstr>
      <vt:lpstr>На карте</vt:lpstr>
      <vt:lpstr>Характеристики </vt:lpstr>
      <vt:lpstr>Арендаторы</vt:lpstr>
      <vt:lpstr>Слайд 7</vt:lpstr>
      <vt:lpstr>Слайд 8</vt:lpstr>
      <vt:lpstr>Цена и условия продажи.</vt:lpstr>
      <vt:lpstr> Доходность и окупаемость инвестиций </vt:lpstr>
      <vt:lpstr>План здания</vt:lpstr>
      <vt:lpstr>Земля в аренде.</vt:lpstr>
      <vt:lpstr>Расположение арендаторов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Nikolay</cp:lastModifiedBy>
  <cp:revision>24</cp:revision>
  <dcterms:created xsi:type="dcterms:W3CDTF">2018-11-20T14:47:05Z</dcterms:created>
  <dcterms:modified xsi:type="dcterms:W3CDTF">2019-06-17T18:25:06Z</dcterms:modified>
</cp:coreProperties>
</file>